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89" r:id="rId10"/>
    <p:sldId id="290" r:id="rId11"/>
    <p:sldId id="294" r:id="rId12"/>
    <p:sldId id="265" r:id="rId13"/>
    <p:sldId id="266" r:id="rId14"/>
    <p:sldId id="267" r:id="rId15"/>
    <p:sldId id="291" r:id="rId16"/>
    <p:sldId id="269" r:id="rId17"/>
    <p:sldId id="270" r:id="rId18"/>
    <p:sldId id="272" r:id="rId19"/>
    <p:sldId id="273" r:id="rId20"/>
    <p:sldId id="274" r:id="rId21"/>
    <p:sldId id="275" r:id="rId22"/>
    <p:sldId id="276" r:id="rId23"/>
    <p:sldId id="278" r:id="rId24"/>
    <p:sldId id="279" r:id="rId25"/>
    <p:sldId id="280" r:id="rId26"/>
    <p:sldId id="281" r:id="rId27"/>
    <p:sldId id="292" r:id="rId28"/>
    <p:sldId id="282" r:id="rId29"/>
    <p:sldId id="283" r:id="rId30"/>
    <p:sldId id="285" r:id="rId31"/>
    <p:sldId id="286" r:id="rId32"/>
    <p:sldId id="287" r:id="rId33"/>
    <p:sldId id="288" r:id="rId34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99" autoAdjust="0"/>
    <p:restoredTop sz="94654" autoAdjust="0"/>
  </p:normalViewPr>
  <p:slideViewPr>
    <p:cSldViewPr>
      <p:cViewPr varScale="1">
        <p:scale>
          <a:sx n="83" d="100"/>
          <a:sy n="83" d="100"/>
        </p:scale>
        <p:origin x="145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63A015AA-3D88-48C1-B3AA-6CBB3CD825FA}" type="datetimeFigureOut">
              <a:rPr lang="en-US"/>
              <a:pPr>
                <a:defRPr/>
              </a:pPr>
              <a:t>12/1/2018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smtClean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536EBF05-5862-4108-8D0A-4A6E4917769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2771" name="Notes Placeholder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  <p:sp>
        <p:nvSpPr>
          <p:cNvPr id="32772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fld id="{28739440-98D3-45CE-BE81-17B1E4551347}" type="slidenum">
              <a:rPr lang="en-US" smtClean="0"/>
              <a:pPr/>
              <a:t>1</a:t>
            </a:fld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9CCBC0B-C018-4DCB-91A0-AC6C23034E8A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697554-BFD9-4E42-94C7-952BB99D264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19F99F-240C-4A94-9C03-F574D7ED76A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17DB57-9B0D-461A-B2FC-29531B777AE0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0B19119-54CA-4C64-8B1B-1A1FC5AC1D7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41A34AD-BB54-4D7B-BA2A-AB70B98766CC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AC4499-0B3A-4DC0-A89C-5CBE24537E1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13592E-5822-4F6F-AD74-E5DB7C473E6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4315A1-44F5-4EF6-BA4B-259D85FDF8D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FFF0F6F-D7A4-4EC1-BED6-020F2892F448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9FCEB-FA1C-4C9A-BB3C-48950008887D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dirty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0CDC5A1-FDB0-4791-8CA3-9FBBD7790903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>
              <a:defRPr/>
            </a:pPr>
            <a:fld id="{F2CFF624-431D-42E2-AE61-8DCFB6DC2EC4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gif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openxmlformats.org/officeDocument/2006/relationships/image" Target="../media/image10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gif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4" descr="GPS &amp; Teacher workshop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546400" y="106375200"/>
            <a:ext cx="9866313" cy="75438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1" name="Picture 5" descr="GPS &amp; Teacher workshop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5270300" y="106299000"/>
            <a:ext cx="9866313" cy="75438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2052" name="Picture 6" descr="GPS &amp; Teacher workshop002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99135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2055" name="Text Box 7"/>
          <p:cNvSpPr txBox="1">
            <a:spLocks noChangeArrowheads="1"/>
          </p:cNvSpPr>
          <p:nvPr/>
        </p:nvSpPr>
        <p:spPr bwMode="auto">
          <a:xfrm>
            <a:off x="304800" y="1524000"/>
            <a:ext cx="8572500" cy="36576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  <a:effectLst/>
        </p:spPr>
        <p:txBody>
          <a:bodyPr lIns="36576" tIns="36576" rIns="36576" bIns="36576"/>
          <a:lstStyle/>
          <a:p>
            <a:pPr algn="ctr">
              <a:defRPr/>
            </a:pP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Stream Ecology </a:t>
            </a:r>
          </a:p>
          <a:p>
            <a:pPr algn="ctr">
              <a:defRPr/>
            </a:pP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in</a:t>
            </a:r>
          </a:p>
          <a:p>
            <a:pPr algn="ctr">
              <a:defRPr/>
            </a:pPr>
            <a:r>
              <a:rPr lang="en-US" sz="7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FDR’s Backyard</a:t>
            </a:r>
            <a:endParaRPr lang="en-US" dirty="0"/>
          </a:p>
        </p:txBody>
      </p:sp>
      <p:pic>
        <p:nvPicPr>
          <p:cNvPr id="2054" name="Picture 12" descr="C:\Documents and Settings\Susanne\My Documents\My Pictures\animations from  purchased media\chickadee_look_hg_cl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 rot="969401">
            <a:off x="7342188" y="5537200"/>
            <a:ext cx="1651000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7" descr="C:\Documents and Settings\Susanne\My Documents\My Pictures\animations from  purchased media\frog_fred_bug_catch_hg_clr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38200" y="4505325"/>
            <a:ext cx="3333750" cy="2352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pull dir="rd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126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1268" name="Picture 20" descr="1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304800"/>
            <a:ext cx="9144000" cy="71628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269" name="Picture 16" descr="C:\Documents and Settings\Susanne\My Documents\My Pictures\animations from  purchased media\geeky_girl_looking_at_microscope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0"/>
            <a:ext cx="3059113" cy="255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2291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2292" name="Picture 24" descr="GPS &amp; Teacher workshop002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906000" cy="7086600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2293" name="Picture 7" descr="C:\Documents and Settings\Susanne\My Documents\My Pictures\animations from  purchased media\frog_fred_bug_catch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172200" y="3200400"/>
            <a:ext cx="546100" cy="3857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4" descr="FDR on his pony Debbi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175"/>
            <a:ext cx="9144000" cy="6854825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4" descr="FDR as a little boy saili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hecke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4" descr="FDR sailing @ Campobell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834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6387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6388" name="Picture 22" descr="0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7262813"/>
          </a:xfrm>
          <a:prstGeom prst="rect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4" descr="09-1790afdrinovaloffice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54838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zoom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4" descr="27-0919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458" name="Picture 4" descr="27-066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342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4" descr="27-0666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 descr="Springwood, FDR's 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3075" name="Text Box 5"/>
          <p:cNvSpPr txBox="1">
            <a:spLocks noChangeArrowheads="1"/>
          </p:cNvSpPr>
          <p:nvPr/>
        </p:nvSpPr>
        <p:spPr bwMode="auto">
          <a:xfrm>
            <a:off x="1371600" y="5334000"/>
            <a:ext cx="6858000" cy="12573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n-US" sz="4800">
                <a:solidFill>
                  <a:srgbClr val="FFFFFF"/>
                </a:solidFill>
                <a:latin typeface="Times New Roman" pitchFamily="18" charset="0"/>
              </a:rPr>
              <a:t>Springwood</a:t>
            </a:r>
            <a:endParaRPr lang="en-US"/>
          </a:p>
        </p:txBody>
      </p:sp>
      <p:pic>
        <p:nvPicPr>
          <p:cNvPr id="3076" name="Picture 18" descr="C:\Documents and Settings\Susanne\My Documents\My Pictures\animations from  purchased media\park_ranger_national_forest_photo_opportunity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4267200"/>
            <a:ext cx="333375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27-0921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split orient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4" descr="27-0905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0063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4" descr="27-0873a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89763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pull dir="u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578" name="Picture 4" descr="Scan0004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602" name="Picture 4" descr="Scan0005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967538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d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6" name="Picture 4" descr="Scan0002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0" y="0"/>
            <a:ext cx="9144000" cy="6858000"/>
          </a:xfrm>
          <a:noFill/>
          <a:ln w="76200" algn="in">
            <a:solidFill>
              <a:srgbClr val="000000"/>
            </a:solidFill>
          </a:ln>
        </p:spPr>
      </p:pic>
    </p:spTree>
  </p:cSld>
  <p:clrMapOvr>
    <a:masterClrMapping/>
  </p:clrMapOvr>
  <p:transition>
    <p:wheel spokes="8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5" descr="10-21-03 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4" name="Picture 6" descr="C:\Documents and Settings\Susanne\My Documents\My Pictures\Photo Images\Dscf002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8675" name="Picture 5" descr="C:\Documents and Settings\Susanne\My Documents\My Pictures\animations\school_owl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468160">
            <a:off x="7931150" y="5232400"/>
            <a:ext cx="831850" cy="126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4" descr="MP Cover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076450" y="-2209800"/>
            <a:ext cx="11220450" cy="11541125"/>
          </a:xfrm>
          <a:prstGeom prst="rect">
            <a:avLst/>
          </a:prstGeom>
          <a:noFill/>
          <a:ln w="76200" algn="in">
            <a:solidFill>
              <a:srgbClr val="0000FF"/>
            </a:solidFill>
            <a:miter lim="800000"/>
            <a:headEnd/>
            <a:tailEnd/>
          </a:ln>
        </p:spPr>
      </p:pic>
    </p:spTree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22" name="Picture 5" descr="C:\Documents and Settings\Susanne\My Documents\My Pictures\Photo Images\Dscf000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23" name="Picture 7" descr="C:\Documents and Settings\Susanne\My Documents\My Pictures\animations from  purchased media\geese_wetlands_l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3581400" y="457200"/>
            <a:ext cx="1524000" cy="152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4" descr="Front Hall of FDR Home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4099" name="Text Box 5"/>
          <p:cNvSpPr txBox="1">
            <a:spLocks noChangeArrowheads="1"/>
          </p:cNvSpPr>
          <p:nvPr/>
        </p:nvSpPr>
        <p:spPr bwMode="auto">
          <a:xfrm>
            <a:off x="914400" y="5562600"/>
            <a:ext cx="6553200" cy="9144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n-US" sz="4800" b="1">
                <a:solidFill>
                  <a:srgbClr val="FFFFFF"/>
                </a:solidFill>
                <a:latin typeface="Times New Roman" pitchFamily="18" charset="0"/>
              </a:rPr>
              <a:t>FDR’s Bird Collection</a:t>
            </a:r>
          </a:p>
          <a:p>
            <a:r>
              <a:rPr lang="en-US" sz="4800" b="1">
                <a:solidFill>
                  <a:srgbClr val="FFFFFF"/>
                </a:solidFill>
                <a:latin typeface="Times New Roman" pitchFamily="18" charset="0"/>
              </a:rPr>
              <a:t> </a:t>
            </a:r>
            <a:endParaRPr lang="en-US"/>
          </a:p>
        </p:txBody>
      </p:sp>
    </p:spTree>
  </p:cSld>
  <p:clrMapOvr>
    <a:masterClrMapping/>
  </p:clrMapOvr>
  <p:transition>
    <p:strips dir="rd"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4" descr="Roosevelt Land Ownership Map"/>
          <p:cNvPicPr>
            <a:picLocks noGrp="1" noChangeAspect="1" noChangeArrowheads="1"/>
          </p:cNvPicPr>
          <p:nvPr>
            <p:ph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-304800" y="-381000"/>
            <a:ext cx="9753600" cy="7543800"/>
          </a:xfrm>
          <a:noFill/>
          <a:ln w="76200" algn="in">
            <a:solidFill>
              <a:srgbClr val="000000"/>
            </a:solidFill>
          </a:ln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4" descr="river vi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-26988"/>
            <a:ext cx="9144000" cy="6884988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147" name="Text Box 5"/>
          <p:cNvSpPr txBox="1">
            <a:spLocks noChangeArrowheads="1"/>
          </p:cNvSpPr>
          <p:nvPr/>
        </p:nvSpPr>
        <p:spPr bwMode="auto">
          <a:xfrm>
            <a:off x="1295400" y="5486400"/>
            <a:ext cx="6858000" cy="1028700"/>
          </a:xfrm>
          <a:prstGeom prst="rect">
            <a:avLst/>
          </a:prstGeom>
          <a:noFill/>
          <a:ln w="9525" algn="in">
            <a:noFill/>
            <a:miter lim="800000"/>
            <a:headEnd/>
            <a:tailEnd/>
          </a:ln>
        </p:spPr>
        <p:txBody>
          <a:bodyPr lIns="36576" tIns="36576" rIns="36576" bIns="36576"/>
          <a:lstStyle/>
          <a:p>
            <a:pPr algn="ctr"/>
            <a:r>
              <a:rPr lang="en-US" sz="4800" b="1">
                <a:solidFill>
                  <a:srgbClr val="FFFFFF"/>
                </a:solidFill>
                <a:latin typeface="Times New Roman" pitchFamily="18" charset="0"/>
              </a:rPr>
              <a:t>The Hudson River</a:t>
            </a:r>
            <a:endParaRPr lang="en-US"/>
          </a:p>
        </p:txBody>
      </p:sp>
      <p:pic>
        <p:nvPicPr>
          <p:cNvPr id="6148" name="Picture 8" descr="C:\Documents and Settings\Susanne\My Documents\My Pictures\animations\eaglefloat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37215">
            <a:off x="5553075" y="166688"/>
            <a:ext cx="1495425" cy="1328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49" name="Picture 9" descr="C:\Documents and Settings\Susanne\My Documents\My Pictures\animations from  purchased media\trout_md_clr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57600" y="4114800"/>
            <a:ext cx="6985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50" name="Picture 26" descr="C:\Documents and Settings\Susanne\My Documents\My Pictures\animations from  purchased media\largemouth_bass_swimming_in_weeds_hg_clr.gif"/>
          <p:cNvPicPr>
            <a:picLocks noChangeAspect="1" noChangeArrowheads="1" noCrop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676400" y="4343400"/>
            <a:ext cx="830263" cy="703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wheel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4" descr="FDR Trail000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7171" name="Picture 11" descr="C:\Documents and Settings\Susanne\My Documents\My Pictures\animations from  purchased media\deer_rubbing_antlers_tree_trunk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-266099">
            <a:off x="3625850" y="2846388"/>
            <a:ext cx="4773613" cy="3305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172" name="Rectangle 8"/>
          <p:cNvSpPr>
            <a:spLocks noChangeArrowheads="1"/>
          </p:cNvSpPr>
          <p:nvPr/>
        </p:nvSpPr>
        <p:spPr bwMode="auto">
          <a:xfrm>
            <a:off x="3048000" y="5715000"/>
            <a:ext cx="3733800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4800" b="1">
                <a:solidFill>
                  <a:srgbClr val="FFFFFF"/>
                </a:solidFill>
                <a:latin typeface="Times New Roman" pitchFamily="18" charset="0"/>
              </a:rPr>
              <a:t>FDR’s Land</a:t>
            </a:r>
            <a:endParaRPr lang="en-US" sz="4800"/>
          </a:p>
        </p:txBody>
      </p:sp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 descr="FDR Trail000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8195" name="Picture 19" descr="C:\Documents and Settings\Susanne\My Documents\My Pictures\animations from  purchased media\monarch_group_md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185240">
            <a:off x="5881688" y="950913"/>
            <a:ext cx="1954212" cy="2230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ice pon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in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9219" name="Picture 5" descr="C:\Documents and Settings\Susanne\My Documents\My Pictures\animations from  purchased media\frog_fred_umbrella_hg_clr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95400" y="4572000"/>
            <a:ext cx="12858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220" name="Picture 6" descr="C:\Documents and Settings\Susanne\My Documents\My Pictures\animations\frosch062.gif"/>
          <p:cNvPicPr>
            <a:picLocks noChangeAspect="1" noChangeArrowheads="1" noCrop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34200" y="2819400"/>
            <a:ext cx="827088" cy="790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sp>
        <p:nvSpPr>
          <p:cNvPr id="1024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en-US" smtClean="0"/>
          </a:p>
        </p:txBody>
      </p:sp>
      <p:pic>
        <p:nvPicPr>
          <p:cNvPr id="10244" name="Picture 21" descr="16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19050" algn="ctr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0245" name="Picture 10" descr="C:\Documents and Settings\Susanne\My Documents\My Pictures\animations from  purchased media\4952291.gif"/>
          <p:cNvPicPr>
            <a:picLocks noChangeAspect="1" noChangeArrowheads="1" noCrop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5410200"/>
            <a:ext cx="1143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>
    <p:diamond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283</TotalTime>
  <Words>16</Words>
  <Application>Microsoft Office PowerPoint</Application>
  <PresentationFormat>On-screen Show (4:3)</PresentationFormat>
  <Paragraphs>9</Paragraphs>
  <Slides>33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37" baseType="lpstr">
      <vt:lpstr>Arial</vt:lpstr>
      <vt:lpstr>Calibri</vt:lpstr>
      <vt:lpstr>Times New Roman</vt:lpstr>
      <vt:lpstr>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National Park Service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Susanne</dc:creator>
  <cp:lastModifiedBy>Lynch, Hollie M</cp:lastModifiedBy>
  <cp:revision>11</cp:revision>
  <dcterms:created xsi:type="dcterms:W3CDTF">2006-05-22T19:45:52Z</dcterms:created>
  <dcterms:modified xsi:type="dcterms:W3CDTF">2018-12-02T03:22:45Z</dcterms:modified>
</cp:coreProperties>
</file>